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8833BC-7A07-4EE9-89C4-4C4D42232C25}" type="datetimeFigureOut">
              <a:rPr lang="en-CA" smtClean="0"/>
              <a:t>17/04/2014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833BC-7A07-4EE9-89C4-4C4D42232C25}" type="datetimeFigureOut">
              <a:rPr lang="en-CA" smtClean="0"/>
              <a:t>17/04/2014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833BC-7A07-4EE9-89C4-4C4D42232C25}" type="datetimeFigureOut">
              <a:rPr lang="en-CA" smtClean="0"/>
              <a:t>17/04/2014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8833BC-7A07-4EE9-89C4-4C4D42232C25}" type="datetimeFigureOut">
              <a:rPr lang="en-CA" smtClean="0"/>
              <a:t>17/04/2014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68833BC-7A07-4EE9-89C4-4C4D42232C25}" type="datetimeFigureOut">
              <a:rPr lang="en-CA" smtClean="0"/>
              <a:t>17/04/2014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8833BC-7A07-4EE9-89C4-4C4D42232C25}" type="datetimeFigureOut">
              <a:rPr lang="en-CA" smtClean="0"/>
              <a:t>17/04/2014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D53F03-E520-4892-A724-B91187926851}" type="slidenum">
              <a:rPr lang="en-CA" smtClean="0"/>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8833BC-7A07-4EE9-89C4-4C4D42232C25}" type="datetimeFigureOut">
              <a:rPr lang="en-CA" smtClean="0"/>
              <a:t>17/04/2014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833BC-7A07-4EE9-89C4-4C4D42232C25}" type="datetimeFigureOut">
              <a:rPr lang="en-CA" smtClean="0"/>
              <a:t>17/04/2014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833BC-7A07-4EE9-89C4-4C4D42232C25}" type="datetimeFigureOut">
              <a:rPr lang="en-CA" smtClean="0"/>
              <a:t>17/04/2014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68833BC-7A07-4EE9-89C4-4C4D42232C25}" type="datetimeFigureOut">
              <a:rPr lang="en-CA" smtClean="0"/>
              <a:t>17/04/2014</a:t>
            </a:fld>
            <a:endParaRPr lang="en-C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3D53F03-E520-4892-A724-B91187926851}"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833BC-7A07-4EE9-89C4-4C4D42232C25}" type="datetimeFigureOut">
              <a:rPr lang="en-CA" smtClean="0"/>
              <a:t>17/04/2014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D53F03-E520-4892-A724-B91187926851}"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68833BC-7A07-4EE9-89C4-4C4D42232C25}" type="datetimeFigureOut">
              <a:rPr lang="en-CA" smtClean="0"/>
              <a:t>17/04/2014</a:t>
            </a:fld>
            <a:endParaRPr lang="en-C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C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3D53F03-E520-4892-A724-B91187926851}"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dirty="0" smtClean="0"/>
              <a:t>Benito Mussolini</a:t>
            </a:r>
            <a:endParaRPr lang="en-CA" dirty="0"/>
          </a:p>
        </p:txBody>
      </p:sp>
      <p:sp>
        <p:nvSpPr>
          <p:cNvPr id="3" name="Subtitle 2"/>
          <p:cNvSpPr>
            <a:spLocks noGrp="1"/>
          </p:cNvSpPr>
          <p:nvPr>
            <p:ph type="subTitle" idx="1"/>
          </p:nvPr>
        </p:nvSpPr>
        <p:spPr/>
        <p:txBody>
          <a:bodyPr/>
          <a:lstStyle/>
          <a:p>
            <a:pPr algn="ctr"/>
            <a:r>
              <a:rPr lang="en-CA" dirty="0" smtClean="0"/>
              <a:t>Article Rights Violated </a:t>
            </a:r>
            <a:endParaRPr lang="en-CA" dirty="0"/>
          </a:p>
        </p:txBody>
      </p:sp>
      <p:pic>
        <p:nvPicPr>
          <p:cNvPr id="1026" name="Picture 2" descr="http://skepticism-images.s3-website-us-east-1.amazonaws.com/images/jreviews/Mussolini-1935-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2492896"/>
            <a:ext cx="3528392" cy="3981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00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Article 2</a:t>
            </a:r>
            <a:endParaRPr lang="en-CA" dirty="0"/>
          </a:p>
        </p:txBody>
      </p:sp>
      <p:sp>
        <p:nvSpPr>
          <p:cNvPr id="3" name="Content Placeholder 2"/>
          <p:cNvSpPr>
            <a:spLocks noGrp="1"/>
          </p:cNvSpPr>
          <p:nvPr>
            <p:ph idx="1"/>
          </p:nvPr>
        </p:nvSpPr>
        <p:spPr/>
        <p:txBody>
          <a:bodyPr/>
          <a:lstStyle/>
          <a:p>
            <a:r>
              <a:rPr lang="en-CA" b="0" dirty="0">
                <a:latin typeface="Aharoni" panose="02010803020104030203" pitchFamily="2" charset="-79"/>
                <a:cs typeface="Aharoni" panose="02010803020104030203" pitchFamily="2" charset="-79"/>
              </a:rPr>
              <a:t>Everyone is entitled to all the rights and freedoms set forth in this Declaration, without distinction of any kind, such as race, colour, sex, language, religion, political or other opinion, national or social origin, property, birth or other status. Furthermore, no distinction shall be made on the basis of the political, jurisdictional or international status of the country or territory to which a person belongs, whether it be independent, trust, non-self-governing or under any other limitation of sovereignty.</a:t>
            </a:r>
          </a:p>
          <a:p>
            <a:r>
              <a:rPr lang="en-CA" dirty="0" smtClean="0"/>
              <a:t>-</a:t>
            </a:r>
            <a:endParaRPr lang="en-CA" dirty="0"/>
          </a:p>
        </p:txBody>
      </p:sp>
    </p:spTree>
    <p:extLst>
      <p:ext uri="{BB962C8B-B14F-4D97-AF65-F5344CB8AC3E}">
        <p14:creationId xmlns:p14="http://schemas.microsoft.com/office/powerpoint/2010/main" val="26409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Article 18 </a:t>
            </a:r>
            <a:endParaRPr lang="en-CA" dirty="0"/>
          </a:p>
        </p:txBody>
      </p:sp>
      <p:sp>
        <p:nvSpPr>
          <p:cNvPr id="3" name="Content Placeholder 2"/>
          <p:cNvSpPr>
            <a:spLocks noGrp="1"/>
          </p:cNvSpPr>
          <p:nvPr>
            <p:ph idx="1"/>
          </p:nvPr>
        </p:nvSpPr>
        <p:spPr/>
        <p:txBody>
          <a:bodyPr/>
          <a:lstStyle/>
          <a:p>
            <a:r>
              <a:rPr lang="en-CA" b="0" dirty="0">
                <a:latin typeface="Aharoni" panose="02010803020104030203" pitchFamily="2" charset="-79"/>
                <a:cs typeface="Aharoni" panose="02010803020104030203" pitchFamily="2" charset="-79"/>
              </a:rPr>
              <a:t>Everyone has the right to freedom of thought, conscience and religion; this right includes freedom to change his religion or belief, and freedom, either alone or in community with others and in public or private, to manifest his religion or belief in teaching, practice, worship and observance</a:t>
            </a:r>
            <a:r>
              <a:rPr lang="en-CA" b="0" dirty="0" smtClean="0">
                <a:latin typeface="Aharoni" panose="02010803020104030203" pitchFamily="2" charset="-79"/>
                <a:cs typeface="Aharoni" panose="02010803020104030203" pitchFamily="2" charset="-79"/>
              </a:rPr>
              <a:t>.</a:t>
            </a:r>
            <a:endParaRPr lang="en-CA" b="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4785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Article 1 </a:t>
            </a:r>
            <a:endParaRPr lang="en-CA" dirty="0"/>
          </a:p>
        </p:txBody>
      </p:sp>
      <p:sp>
        <p:nvSpPr>
          <p:cNvPr id="3" name="Content Placeholder 2"/>
          <p:cNvSpPr>
            <a:spLocks noGrp="1"/>
          </p:cNvSpPr>
          <p:nvPr>
            <p:ph idx="1"/>
          </p:nvPr>
        </p:nvSpPr>
        <p:spPr/>
        <p:txBody>
          <a:bodyPr/>
          <a:lstStyle/>
          <a:p>
            <a:r>
              <a:rPr lang="en-CA" b="0" dirty="0" err="1">
                <a:latin typeface="Aharoni" panose="02010803020104030203" pitchFamily="2" charset="-79"/>
                <a:cs typeface="Aharoni" panose="02010803020104030203" pitchFamily="2" charset="-79"/>
              </a:rPr>
              <a:t>ll</a:t>
            </a:r>
            <a:r>
              <a:rPr lang="en-CA" b="0" dirty="0">
                <a:latin typeface="Aharoni" panose="02010803020104030203" pitchFamily="2" charset="-79"/>
                <a:cs typeface="Aharoni" panose="02010803020104030203" pitchFamily="2" charset="-79"/>
              </a:rPr>
              <a:t> human beings are born free and equal in dignity and </a:t>
            </a:r>
            <a:r>
              <a:rPr lang="en-CA" b="0" dirty="0" smtClean="0">
                <a:latin typeface="Aharoni" panose="02010803020104030203" pitchFamily="2" charset="-79"/>
                <a:cs typeface="Aharoni" panose="02010803020104030203" pitchFamily="2" charset="-79"/>
              </a:rPr>
              <a:t>rights .</a:t>
            </a:r>
            <a:r>
              <a:rPr lang="en-CA" b="0" dirty="0">
                <a:latin typeface="Aharoni" panose="02010803020104030203" pitchFamily="2" charset="-79"/>
                <a:cs typeface="Aharoni" panose="02010803020104030203" pitchFamily="2" charset="-79"/>
              </a:rPr>
              <a:t>They are endowed with reason and conscience and should act towards one another in a spirit of brotherhood.</a:t>
            </a:r>
            <a:endParaRPr lang="en-CA"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1650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Article 20 </a:t>
            </a:r>
            <a:endParaRPr lang="en-CA" dirty="0"/>
          </a:p>
        </p:txBody>
      </p:sp>
      <p:sp>
        <p:nvSpPr>
          <p:cNvPr id="3" name="Content Placeholder 2"/>
          <p:cNvSpPr>
            <a:spLocks noGrp="1"/>
          </p:cNvSpPr>
          <p:nvPr>
            <p:ph idx="1"/>
          </p:nvPr>
        </p:nvSpPr>
        <p:spPr/>
        <p:txBody>
          <a:bodyPr/>
          <a:lstStyle/>
          <a:p>
            <a:r>
              <a:rPr lang="en-CA" b="0" dirty="0">
                <a:latin typeface="Aharoni" panose="02010803020104030203" pitchFamily="2" charset="-79"/>
                <a:cs typeface="Aharoni" panose="02010803020104030203" pitchFamily="2" charset="-79"/>
              </a:rPr>
              <a:t>(1) Everyone has the right to freedom of peaceful assembly and association.</a:t>
            </a:r>
          </a:p>
          <a:p>
            <a:r>
              <a:rPr lang="en-CA" b="0" dirty="0">
                <a:latin typeface="Aharoni" panose="02010803020104030203" pitchFamily="2" charset="-79"/>
                <a:cs typeface="Aharoni" panose="02010803020104030203" pitchFamily="2" charset="-79"/>
              </a:rPr>
              <a:t>(2) No one may be compelled to belong to an association.</a:t>
            </a:r>
          </a:p>
          <a:p>
            <a:endParaRPr lang="en-CA" dirty="0"/>
          </a:p>
        </p:txBody>
      </p:sp>
    </p:spTree>
    <p:extLst>
      <p:ext uri="{BB962C8B-B14F-4D97-AF65-F5344CB8AC3E}">
        <p14:creationId xmlns:p14="http://schemas.microsoft.com/office/powerpoint/2010/main" val="22226626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TotalTime>
  <Words>225</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Benito Mussolini</vt:lpstr>
      <vt:lpstr>Article 2</vt:lpstr>
      <vt:lpstr>Article 18 </vt:lpstr>
      <vt:lpstr>Article 1 </vt:lpstr>
      <vt:lpstr>Article 20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Benito Mussolini</dc:title>
  <dc:creator>Danny</dc:creator>
  <cp:lastModifiedBy>Danny</cp:lastModifiedBy>
  <cp:revision>2</cp:revision>
  <dcterms:created xsi:type="dcterms:W3CDTF">2014-04-18T00:52:59Z</dcterms:created>
  <dcterms:modified xsi:type="dcterms:W3CDTF">2014-04-18T01:10:49Z</dcterms:modified>
</cp:coreProperties>
</file>