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sldIdLst>
    <p:sldId id="256" r:id="rId2"/>
    <p:sldId id="258" r:id="rId3"/>
    <p:sldId id="261" r:id="rId4"/>
    <p:sldId id="260"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DD72AB-82C9-46F4-B49E-E3BA726DB567}" type="datetimeFigureOut">
              <a:rPr lang="en-CA" smtClean="0"/>
              <a:t>17/04/2014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118A39-8E08-43F3-9496-10F8362108A8}" type="slidenum">
              <a:rPr lang="en-CA" smtClean="0"/>
              <a:t>‹#›</a:t>
            </a:fld>
            <a:endParaRPr lang="en-CA"/>
          </a:p>
        </p:txBody>
      </p:sp>
    </p:spTree>
    <p:extLst>
      <p:ext uri="{BB962C8B-B14F-4D97-AF65-F5344CB8AC3E}">
        <p14:creationId xmlns:p14="http://schemas.microsoft.com/office/powerpoint/2010/main" val="3687258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FFD03A65-F908-4AEF-84A9-342B56036D78}" type="datetimeFigureOut">
              <a:rPr lang="en-CA" smtClean="0"/>
              <a:t>17/04/2014</a:t>
            </a:fld>
            <a:endParaRPr lang="en-CA"/>
          </a:p>
        </p:txBody>
      </p:sp>
      <p:sp>
        <p:nvSpPr>
          <p:cNvPr id="16" name="Slide Number Placeholder 15"/>
          <p:cNvSpPr>
            <a:spLocks noGrp="1"/>
          </p:cNvSpPr>
          <p:nvPr>
            <p:ph type="sldNum" sz="quarter" idx="11"/>
          </p:nvPr>
        </p:nvSpPr>
        <p:spPr/>
        <p:txBody>
          <a:bodyPr/>
          <a:lstStyle/>
          <a:p>
            <a:fld id="{56BE7FD1-A944-4DB9-8FDD-DEC4EDE90793}" type="slidenum">
              <a:rPr lang="en-CA" smtClean="0"/>
              <a:t>‹#›</a:t>
            </a:fld>
            <a:endParaRPr lang="en-CA"/>
          </a:p>
        </p:txBody>
      </p:sp>
      <p:sp>
        <p:nvSpPr>
          <p:cNvPr id="17" name="Footer Placeholder 16"/>
          <p:cNvSpPr>
            <a:spLocks noGrp="1"/>
          </p:cNvSpPr>
          <p:nvPr>
            <p:ph type="ftr" sz="quarter" idx="12"/>
          </p:nvPr>
        </p:nvSpPr>
        <p:spPr/>
        <p:txBody>
          <a:bodyPr/>
          <a:lstStyle/>
          <a:p>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D03A65-F908-4AEF-84A9-342B56036D78}" type="datetimeFigureOut">
              <a:rPr lang="en-CA" smtClean="0"/>
              <a:t>17/04/2014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6BE7FD1-A944-4DB9-8FDD-DEC4EDE9079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FD03A65-F908-4AEF-84A9-342B56036D78}" type="datetimeFigureOut">
              <a:rPr lang="en-CA" smtClean="0"/>
              <a:t>17/04/2014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6BE7FD1-A944-4DB9-8FDD-DEC4EDE90793}"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FFD03A65-F908-4AEF-84A9-342B56036D78}" type="datetimeFigureOut">
              <a:rPr lang="en-CA" smtClean="0"/>
              <a:t>17/04/2014</a:t>
            </a:fld>
            <a:endParaRPr lang="en-CA"/>
          </a:p>
        </p:txBody>
      </p:sp>
      <p:sp>
        <p:nvSpPr>
          <p:cNvPr id="15" name="Slide Number Placeholder 14"/>
          <p:cNvSpPr>
            <a:spLocks noGrp="1"/>
          </p:cNvSpPr>
          <p:nvPr>
            <p:ph type="sldNum" sz="quarter" idx="11"/>
          </p:nvPr>
        </p:nvSpPr>
        <p:spPr/>
        <p:txBody>
          <a:bodyPr/>
          <a:lstStyle/>
          <a:p>
            <a:fld id="{56BE7FD1-A944-4DB9-8FDD-DEC4EDE90793}" type="slidenum">
              <a:rPr lang="en-CA" smtClean="0"/>
              <a:t>‹#›</a:t>
            </a:fld>
            <a:endParaRPr lang="en-CA"/>
          </a:p>
        </p:txBody>
      </p:sp>
      <p:sp>
        <p:nvSpPr>
          <p:cNvPr id="16" name="Footer Placeholder 15"/>
          <p:cNvSpPr>
            <a:spLocks noGrp="1"/>
          </p:cNvSpPr>
          <p:nvPr>
            <p:ph type="ftr" sz="quarter" idx="12"/>
          </p:nvPr>
        </p:nvSpPr>
        <p:spPr/>
        <p:txBody>
          <a:bodyPr/>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FFD03A65-F908-4AEF-84A9-342B56036D78}" type="datetimeFigureOut">
              <a:rPr lang="en-CA" smtClean="0"/>
              <a:t>17/04/2014</a:t>
            </a:fld>
            <a:endParaRPr lang="en-CA"/>
          </a:p>
        </p:txBody>
      </p:sp>
      <p:sp>
        <p:nvSpPr>
          <p:cNvPr id="13" name="Slide Number Placeholder 12"/>
          <p:cNvSpPr>
            <a:spLocks noGrp="1"/>
          </p:cNvSpPr>
          <p:nvPr>
            <p:ph type="sldNum" sz="quarter" idx="11"/>
          </p:nvPr>
        </p:nvSpPr>
        <p:spPr/>
        <p:txBody>
          <a:bodyPr/>
          <a:lstStyle/>
          <a:p>
            <a:fld id="{56BE7FD1-A944-4DB9-8FDD-DEC4EDE90793}" type="slidenum">
              <a:rPr lang="en-CA" smtClean="0"/>
              <a:t>‹#›</a:t>
            </a:fld>
            <a:endParaRPr lang="en-CA"/>
          </a:p>
        </p:txBody>
      </p:sp>
      <p:sp>
        <p:nvSpPr>
          <p:cNvPr id="14" name="Footer Placeholder 13"/>
          <p:cNvSpPr>
            <a:spLocks noGrp="1"/>
          </p:cNvSpPr>
          <p:nvPr>
            <p:ph type="ftr" sz="quarter" idx="12"/>
          </p:nvPr>
        </p:nvSpPr>
        <p:spPr/>
        <p:txBody>
          <a:bodyPr/>
          <a:lstStyle/>
          <a:p>
            <a:endParaRPr lang="en-CA"/>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FFD03A65-F908-4AEF-84A9-342B56036D78}" type="datetimeFigureOut">
              <a:rPr lang="en-CA" smtClean="0"/>
              <a:t>17/04/2014</a:t>
            </a:fld>
            <a:endParaRPr lang="en-CA"/>
          </a:p>
        </p:txBody>
      </p:sp>
      <p:sp>
        <p:nvSpPr>
          <p:cNvPr id="9" name="Slide Number Placeholder 8"/>
          <p:cNvSpPr>
            <a:spLocks noGrp="1"/>
          </p:cNvSpPr>
          <p:nvPr>
            <p:ph type="sldNum" sz="quarter" idx="11"/>
          </p:nvPr>
        </p:nvSpPr>
        <p:spPr/>
        <p:txBody>
          <a:bodyPr/>
          <a:lstStyle/>
          <a:p>
            <a:fld id="{56BE7FD1-A944-4DB9-8FDD-DEC4EDE90793}" type="slidenum">
              <a:rPr lang="en-CA" smtClean="0"/>
              <a:t>‹#›</a:t>
            </a:fld>
            <a:endParaRPr lang="en-CA"/>
          </a:p>
        </p:txBody>
      </p:sp>
      <p:sp>
        <p:nvSpPr>
          <p:cNvPr id="10" name="Footer Placeholder 9"/>
          <p:cNvSpPr>
            <a:spLocks noGrp="1"/>
          </p:cNvSpPr>
          <p:nvPr>
            <p:ph type="ftr" sz="quarter" idx="12"/>
          </p:nvPr>
        </p:nvSpPr>
        <p:spPr/>
        <p:txBody>
          <a:bodyPr/>
          <a:lstStyle/>
          <a:p>
            <a:endParaRPr lang="en-CA"/>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FFD03A65-F908-4AEF-84A9-342B56036D78}" type="datetimeFigureOut">
              <a:rPr lang="en-CA" smtClean="0"/>
              <a:t>17/04/2014</a:t>
            </a:fld>
            <a:endParaRPr lang="en-CA"/>
          </a:p>
        </p:txBody>
      </p:sp>
      <p:sp>
        <p:nvSpPr>
          <p:cNvPr id="15" name="Slide Number Placeholder 14"/>
          <p:cNvSpPr>
            <a:spLocks noGrp="1"/>
          </p:cNvSpPr>
          <p:nvPr>
            <p:ph type="sldNum" sz="quarter" idx="11"/>
          </p:nvPr>
        </p:nvSpPr>
        <p:spPr/>
        <p:txBody>
          <a:bodyPr/>
          <a:lstStyle/>
          <a:p>
            <a:fld id="{56BE7FD1-A944-4DB9-8FDD-DEC4EDE90793}" type="slidenum">
              <a:rPr lang="en-CA" smtClean="0"/>
              <a:t>‹#›</a:t>
            </a:fld>
            <a:endParaRPr lang="en-CA"/>
          </a:p>
        </p:txBody>
      </p:sp>
      <p:sp>
        <p:nvSpPr>
          <p:cNvPr id="16" name="Footer Placeholder 15"/>
          <p:cNvSpPr>
            <a:spLocks noGrp="1"/>
          </p:cNvSpPr>
          <p:nvPr>
            <p:ph type="ftr" sz="quarter" idx="12"/>
          </p:nvPr>
        </p:nvSpPr>
        <p:spPr/>
        <p:txBody>
          <a:bodyPr/>
          <a:lstStyle/>
          <a:p>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FFD03A65-F908-4AEF-84A9-342B56036D78}" type="datetimeFigureOut">
              <a:rPr lang="en-CA" smtClean="0"/>
              <a:t>17/04/2014</a:t>
            </a:fld>
            <a:endParaRPr lang="en-CA"/>
          </a:p>
        </p:txBody>
      </p:sp>
      <p:sp>
        <p:nvSpPr>
          <p:cNvPr id="8" name="Slide Number Placeholder 7"/>
          <p:cNvSpPr>
            <a:spLocks noGrp="1"/>
          </p:cNvSpPr>
          <p:nvPr>
            <p:ph type="sldNum" sz="quarter" idx="11"/>
          </p:nvPr>
        </p:nvSpPr>
        <p:spPr/>
        <p:txBody>
          <a:bodyPr/>
          <a:lstStyle/>
          <a:p>
            <a:fld id="{56BE7FD1-A944-4DB9-8FDD-DEC4EDE90793}" type="slidenum">
              <a:rPr lang="en-CA" smtClean="0"/>
              <a:t>‹#›</a:t>
            </a:fld>
            <a:endParaRPr lang="en-CA"/>
          </a:p>
        </p:txBody>
      </p:sp>
      <p:sp>
        <p:nvSpPr>
          <p:cNvPr id="9" name="Footer Placeholder 8"/>
          <p:cNvSpPr>
            <a:spLocks noGrp="1"/>
          </p:cNvSpPr>
          <p:nvPr>
            <p:ph type="ftr" sz="quarter" idx="12"/>
          </p:nvPr>
        </p:nvSpPr>
        <p:spPr/>
        <p:txBody>
          <a:bodyPr/>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FD03A65-F908-4AEF-84A9-342B56036D78}" type="datetimeFigureOut">
              <a:rPr lang="en-CA" smtClean="0"/>
              <a:t>17/04/2014</a:t>
            </a:fld>
            <a:endParaRPr lang="en-CA"/>
          </a:p>
        </p:txBody>
      </p:sp>
      <p:sp>
        <p:nvSpPr>
          <p:cNvPr id="6" name="Slide Number Placeholder 5"/>
          <p:cNvSpPr>
            <a:spLocks noGrp="1"/>
          </p:cNvSpPr>
          <p:nvPr>
            <p:ph type="sldNum" sz="quarter" idx="11"/>
          </p:nvPr>
        </p:nvSpPr>
        <p:spPr/>
        <p:txBody>
          <a:bodyPr/>
          <a:lstStyle/>
          <a:p>
            <a:fld id="{56BE7FD1-A944-4DB9-8FDD-DEC4EDE90793}" type="slidenum">
              <a:rPr lang="en-CA" smtClean="0"/>
              <a:t>‹#›</a:t>
            </a:fld>
            <a:endParaRPr lang="en-CA"/>
          </a:p>
        </p:txBody>
      </p:sp>
      <p:sp>
        <p:nvSpPr>
          <p:cNvPr id="7" name="Footer Placeholder 6"/>
          <p:cNvSpPr>
            <a:spLocks noGrp="1"/>
          </p:cNvSpPr>
          <p:nvPr>
            <p:ph type="ftr" sz="quarter" idx="12"/>
          </p:nvPr>
        </p:nvSpPr>
        <p:spPr/>
        <p:txBody>
          <a:bodyPr/>
          <a:lstStyle/>
          <a:p>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FFD03A65-F908-4AEF-84A9-342B56036D78}" type="datetimeFigureOut">
              <a:rPr lang="en-CA" smtClean="0"/>
              <a:t>17/04/2014</a:t>
            </a:fld>
            <a:endParaRPr lang="en-CA"/>
          </a:p>
        </p:txBody>
      </p:sp>
      <p:sp>
        <p:nvSpPr>
          <p:cNvPr id="16" name="Slide Number Placeholder 15"/>
          <p:cNvSpPr>
            <a:spLocks noGrp="1"/>
          </p:cNvSpPr>
          <p:nvPr>
            <p:ph type="sldNum" sz="quarter" idx="11"/>
          </p:nvPr>
        </p:nvSpPr>
        <p:spPr/>
        <p:txBody>
          <a:bodyPr/>
          <a:lstStyle/>
          <a:p>
            <a:fld id="{56BE7FD1-A944-4DB9-8FDD-DEC4EDE90793}" type="slidenum">
              <a:rPr lang="en-CA" smtClean="0"/>
              <a:t>‹#›</a:t>
            </a:fld>
            <a:endParaRPr lang="en-CA"/>
          </a:p>
        </p:txBody>
      </p:sp>
      <p:sp>
        <p:nvSpPr>
          <p:cNvPr id="17" name="Footer Placeholder 16"/>
          <p:cNvSpPr>
            <a:spLocks noGrp="1"/>
          </p:cNvSpPr>
          <p:nvPr>
            <p:ph type="ftr" sz="quarter" idx="12"/>
          </p:nvPr>
        </p:nvSpPr>
        <p:spPr/>
        <p:txBody>
          <a:bodyPr/>
          <a:lstStyle/>
          <a:p>
            <a:endParaRPr lang="en-CA"/>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FFD03A65-F908-4AEF-84A9-342B56036D78}" type="datetimeFigureOut">
              <a:rPr lang="en-CA" smtClean="0"/>
              <a:t>17/04/2014</a:t>
            </a:fld>
            <a:endParaRPr lang="en-CA"/>
          </a:p>
        </p:txBody>
      </p:sp>
      <p:sp>
        <p:nvSpPr>
          <p:cNvPr id="14" name="Slide Number Placeholder 13"/>
          <p:cNvSpPr>
            <a:spLocks noGrp="1"/>
          </p:cNvSpPr>
          <p:nvPr>
            <p:ph type="sldNum" sz="quarter" idx="11"/>
          </p:nvPr>
        </p:nvSpPr>
        <p:spPr/>
        <p:txBody>
          <a:bodyPr/>
          <a:lstStyle/>
          <a:p>
            <a:fld id="{56BE7FD1-A944-4DB9-8FDD-DEC4EDE90793}" type="slidenum">
              <a:rPr lang="en-CA" smtClean="0"/>
              <a:t>‹#›</a:t>
            </a:fld>
            <a:endParaRPr lang="en-CA"/>
          </a:p>
        </p:txBody>
      </p:sp>
      <p:sp>
        <p:nvSpPr>
          <p:cNvPr id="15" name="Footer Placeholder 14"/>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FFD03A65-F908-4AEF-84A9-342B56036D78}" type="datetimeFigureOut">
              <a:rPr lang="en-CA" smtClean="0"/>
              <a:t>17/04/2014</a:t>
            </a:fld>
            <a:endParaRPr lang="en-CA"/>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CA"/>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56BE7FD1-A944-4DB9-8FDD-DEC4EDE90793}"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bbc.co.uk/history/historic_figures/mussolini_benito.shtml" TargetMode="External"/><Relationship Id="rId2" Type="http://schemas.openxmlformats.org/officeDocument/2006/relationships/hyperlink" Target="http://www.biography.com/people/benito-mussolini-9419443#awesm=~oBJZaQrHrUGFrk" TargetMode="External"/><Relationship Id="rId1" Type="http://schemas.openxmlformats.org/officeDocument/2006/relationships/slideLayout" Target="../slideLayouts/slideLayout2.xml"/><Relationship Id="rId4" Type="http://schemas.openxmlformats.org/officeDocument/2006/relationships/hyperlink" Target="http://www.historylearningsite.co.uk/benito_mussolini.ht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CA" u="sng" dirty="0" smtClean="0">
                <a:latin typeface="Algerian" panose="04020705040A02060702" pitchFamily="82" charset="0"/>
              </a:rPr>
              <a:t>Benito Mussolini </a:t>
            </a:r>
            <a:endParaRPr lang="en-CA" u="sng" dirty="0">
              <a:latin typeface="Algerian" panose="04020705040A02060702" pitchFamily="82" charset="0"/>
            </a:endParaRPr>
          </a:p>
        </p:txBody>
      </p:sp>
      <p:sp>
        <p:nvSpPr>
          <p:cNvPr id="3" name="Subtitle 2"/>
          <p:cNvSpPr>
            <a:spLocks noGrp="1"/>
          </p:cNvSpPr>
          <p:nvPr>
            <p:ph type="subTitle" idx="1"/>
          </p:nvPr>
        </p:nvSpPr>
        <p:spPr/>
        <p:txBody>
          <a:bodyPr/>
          <a:lstStyle/>
          <a:p>
            <a:r>
              <a:rPr lang="en-CA" dirty="0" smtClean="0"/>
              <a:t>A Twentieth Century Macbeth???</a:t>
            </a:r>
            <a:endParaRPr lang="en-CA" dirty="0"/>
          </a:p>
        </p:txBody>
      </p:sp>
      <p:pic>
        <p:nvPicPr>
          <p:cNvPr id="1026" name="Picture 2" descr="http://fascistitaly.files.wordpress.com/2011/05/benito-mussolini1.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72200" y="3429000"/>
            <a:ext cx="2171270" cy="304377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totalfascism.com/wp-content/uploads/2013/04/Benito-Mussolini.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526" y="476672"/>
            <a:ext cx="2232249" cy="1988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402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Macbeth Play </a:t>
            </a:r>
          </a:p>
          <a:p>
            <a:r>
              <a:rPr lang="en-CA" dirty="0">
                <a:hlinkClick r:id="rId2"/>
              </a:rPr>
              <a:t>http://www.biography.com/people/benito-mussolini-9419443#awesm=~</a:t>
            </a:r>
            <a:r>
              <a:rPr lang="en-CA" dirty="0" smtClean="0">
                <a:hlinkClick r:id="rId2"/>
              </a:rPr>
              <a:t>oBJZaQrHrUGFrk</a:t>
            </a:r>
            <a:endParaRPr lang="en-CA" dirty="0" smtClean="0"/>
          </a:p>
          <a:p>
            <a:r>
              <a:rPr lang="en-CA" dirty="0">
                <a:hlinkClick r:id="rId3"/>
              </a:rPr>
              <a:t>http://</a:t>
            </a:r>
            <a:r>
              <a:rPr lang="en-CA" dirty="0" smtClean="0">
                <a:hlinkClick r:id="rId3"/>
              </a:rPr>
              <a:t>www.bbc.co.uk/history/historic_figures/mussolini_benito.shtml</a:t>
            </a:r>
            <a:endParaRPr lang="en-CA" dirty="0" smtClean="0"/>
          </a:p>
          <a:p>
            <a:r>
              <a:rPr lang="en-CA">
                <a:hlinkClick r:id="rId4"/>
              </a:rPr>
              <a:t>http</a:t>
            </a:r>
            <a:r>
              <a:rPr lang="en-CA">
                <a:hlinkClick r:id="rId4"/>
              </a:rPr>
              <a:t>://</a:t>
            </a:r>
            <a:r>
              <a:rPr lang="en-CA" smtClean="0">
                <a:hlinkClick r:id="rId4"/>
              </a:rPr>
              <a:t>www.historylearningsite.co.uk/benito_mussolini.htm</a:t>
            </a:r>
            <a:r>
              <a:rPr lang="en-CA" smtClean="0"/>
              <a:t> </a:t>
            </a:r>
            <a:endParaRPr lang="en-CA"/>
          </a:p>
        </p:txBody>
      </p:sp>
      <p:sp>
        <p:nvSpPr>
          <p:cNvPr id="3" name="Title 2"/>
          <p:cNvSpPr>
            <a:spLocks noGrp="1"/>
          </p:cNvSpPr>
          <p:nvPr>
            <p:ph type="title"/>
          </p:nvPr>
        </p:nvSpPr>
        <p:spPr/>
        <p:txBody>
          <a:bodyPr/>
          <a:lstStyle/>
          <a:p>
            <a:pPr algn="ctr"/>
            <a:r>
              <a:rPr lang="en-CA" dirty="0" smtClean="0"/>
              <a:t>Works Cited </a:t>
            </a:r>
            <a:endParaRPr lang="en-CA" dirty="0"/>
          </a:p>
        </p:txBody>
      </p:sp>
    </p:spTree>
    <p:extLst>
      <p:ext uri="{BB962C8B-B14F-4D97-AF65-F5344CB8AC3E}">
        <p14:creationId xmlns:p14="http://schemas.microsoft.com/office/powerpoint/2010/main" val="1895193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CA" dirty="0">
                <a:effectLst/>
              </a:rPr>
              <a:t>Thou hast it now: king, Cawdor, </a:t>
            </a:r>
            <a:r>
              <a:rPr lang="en-CA" dirty="0" err="1">
                <a:effectLst/>
              </a:rPr>
              <a:t>Glamis</a:t>
            </a:r>
            <a:r>
              <a:rPr lang="en-CA" dirty="0">
                <a:effectLst/>
              </a:rPr>
              <a:t>, all,</a:t>
            </a:r>
          </a:p>
          <a:p>
            <a:r>
              <a:rPr lang="en-CA" dirty="0">
                <a:effectLst/>
              </a:rPr>
              <a:t>As the weird women promised, and I fear</a:t>
            </a:r>
          </a:p>
          <a:p>
            <a:r>
              <a:rPr lang="en-CA" dirty="0">
                <a:effectLst/>
              </a:rPr>
              <a:t>Thou </a:t>
            </a:r>
            <a:r>
              <a:rPr lang="en-CA" dirty="0" err="1">
                <a:effectLst/>
              </a:rPr>
              <a:t>played’st</a:t>
            </a:r>
            <a:r>
              <a:rPr lang="en-CA" dirty="0">
                <a:effectLst/>
              </a:rPr>
              <a:t> most foully for ’t. Yet it was said</a:t>
            </a:r>
          </a:p>
          <a:p>
            <a:r>
              <a:rPr lang="en-CA" dirty="0">
                <a:effectLst/>
              </a:rPr>
              <a:t>It should not stand in thy posterity,</a:t>
            </a:r>
          </a:p>
          <a:p>
            <a:r>
              <a:rPr lang="en-CA" dirty="0">
                <a:effectLst/>
              </a:rPr>
              <a:t>But that myself should be the root and father</a:t>
            </a:r>
          </a:p>
          <a:p>
            <a:r>
              <a:rPr lang="en-CA" dirty="0">
                <a:effectLst/>
              </a:rPr>
              <a:t>Of many kings. If there come truth from them—</a:t>
            </a:r>
          </a:p>
          <a:p>
            <a:r>
              <a:rPr lang="en-CA" dirty="0">
                <a:effectLst/>
              </a:rPr>
              <a:t>As upon thee, Macbeth, their speeches shine—</a:t>
            </a:r>
          </a:p>
          <a:p>
            <a:r>
              <a:rPr lang="en-CA" dirty="0">
                <a:effectLst/>
              </a:rPr>
              <a:t>Why, by the verities on thee made good,</a:t>
            </a:r>
          </a:p>
          <a:p>
            <a:r>
              <a:rPr lang="en-CA" dirty="0">
                <a:effectLst/>
              </a:rPr>
              <a:t>May they not be my oracles as well,</a:t>
            </a:r>
          </a:p>
          <a:p>
            <a:r>
              <a:rPr lang="en-CA" dirty="0">
                <a:effectLst/>
              </a:rPr>
              <a:t>And set me up in hope? But hush, no more.</a:t>
            </a:r>
          </a:p>
          <a:p>
            <a:r>
              <a:rPr lang="en-CA" dirty="0" smtClean="0"/>
              <a:t>(Act 3. Scene 1. Lines 1-10) </a:t>
            </a:r>
            <a:r>
              <a:rPr lang="en-CA" dirty="0" smtClean="0"/>
              <a:t>(Banquo) </a:t>
            </a:r>
            <a:endParaRPr lang="en-CA" dirty="0"/>
          </a:p>
        </p:txBody>
      </p:sp>
      <p:sp>
        <p:nvSpPr>
          <p:cNvPr id="3" name="Title 2"/>
          <p:cNvSpPr>
            <a:spLocks noGrp="1"/>
          </p:cNvSpPr>
          <p:nvPr>
            <p:ph type="title"/>
          </p:nvPr>
        </p:nvSpPr>
        <p:spPr/>
        <p:txBody>
          <a:bodyPr/>
          <a:lstStyle/>
          <a:p>
            <a:pPr algn="ctr"/>
            <a:r>
              <a:rPr lang="en-CA" sz="4000" u="sng" dirty="0" smtClean="0">
                <a:solidFill>
                  <a:srgbClr val="FF0000"/>
                </a:solidFill>
              </a:rPr>
              <a:t>Macbeth vs. Mussolini: Quote #1</a:t>
            </a:r>
            <a:endParaRPr lang="en-CA" sz="4000" u="sng" dirty="0">
              <a:solidFill>
                <a:srgbClr val="FF0000"/>
              </a:solidFill>
            </a:endParaRPr>
          </a:p>
        </p:txBody>
      </p:sp>
    </p:spTree>
    <p:extLst>
      <p:ext uri="{BB962C8B-B14F-4D97-AF65-F5344CB8AC3E}">
        <p14:creationId xmlns:p14="http://schemas.microsoft.com/office/powerpoint/2010/main" val="150367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CA" b="1" u="sng" dirty="0" smtClean="0"/>
              <a:t>Macbeth</a:t>
            </a:r>
            <a:endParaRPr lang="en-CA" b="1" u="sng" dirty="0"/>
          </a:p>
        </p:txBody>
      </p:sp>
      <p:sp>
        <p:nvSpPr>
          <p:cNvPr id="3" name="Content Placeholder 2"/>
          <p:cNvSpPr>
            <a:spLocks noGrp="1"/>
          </p:cNvSpPr>
          <p:nvPr>
            <p:ph sz="half" idx="2"/>
          </p:nvPr>
        </p:nvSpPr>
        <p:spPr/>
        <p:txBody>
          <a:bodyPr>
            <a:normAutofit fontScale="47500" lnSpcReduction="20000"/>
          </a:bodyPr>
          <a:lstStyle/>
          <a:p>
            <a:r>
              <a:rPr lang="en-CA" sz="2900" dirty="0"/>
              <a:t>Banquo reminds Macbeth that the Witches prophecy about him becoming thane of Cawdor came true. He also reminds Macbeth of the witches second prophecy, which was Banquo’s sons and grandsons becoming king, and not Macbeth’s descendants. He suggests that maybe that prophecy will become true as well. Macbeth has Banquo murdered later in the story </a:t>
            </a:r>
            <a:r>
              <a:rPr lang="en-CA" sz="2900" dirty="0" smtClean="0"/>
              <a:t>line when he discovers Banquo is a political opponent</a:t>
            </a:r>
            <a:endParaRPr lang="en-CA" sz="2900" dirty="0"/>
          </a:p>
          <a:p>
            <a:endParaRPr lang="en-CA" dirty="0"/>
          </a:p>
        </p:txBody>
      </p:sp>
      <p:sp>
        <p:nvSpPr>
          <p:cNvPr id="4" name="Text Placeholder 3"/>
          <p:cNvSpPr>
            <a:spLocks noGrp="1"/>
          </p:cNvSpPr>
          <p:nvPr>
            <p:ph type="body" sz="quarter" idx="3"/>
          </p:nvPr>
        </p:nvSpPr>
        <p:spPr/>
        <p:txBody>
          <a:bodyPr/>
          <a:lstStyle/>
          <a:p>
            <a:pPr algn="ctr"/>
            <a:r>
              <a:rPr lang="en-CA" u="sng" dirty="0" smtClean="0"/>
              <a:t>Mussolini</a:t>
            </a:r>
            <a:endParaRPr lang="en-CA" u="sng" dirty="0"/>
          </a:p>
        </p:txBody>
      </p:sp>
      <p:sp>
        <p:nvSpPr>
          <p:cNvPr id="5" name="Content Placeholder 4"/>
          <p:cNvSpPr>
            <a:spLocks noGrp="1"/>
          </p:cNvSpPr>
          <p:nvPr>
            <p:ph sz="quarter" idx="4"/>
          </p:nvPr>
        </p:nvSpPr>
        <p:spPr/>
        <p:txBody>
          <a:bodyPr>
            <a:normAutofit fontScale="62500" lnSpcReduction="20000"/>
          </a:bodyPr>
          <a:lstStyle/>
          <a:p>
            <a:r>
              <a:rPr lang="en-CA" dirty="0"/>
              <a:t>Mussolini organized a Para-military known as the “Blackshirts” who fought against and murdered political opponents </a:t>
            </a:r>
            <a:r>
              <a:rPr lang="en-CA" dirty="0" smtClean="0"/>
              <a:t>(i.e. </a:t>
            </a:r>
            <a:r>
              <a:rPr lang="en-CA" dirty="0"/>
              <a:t>Socialists, Catholics, Protestants), which helped increased fascist </a:t>
            </a:r>
            <a:r>
              <a:rPr lang="en-CA" dirty="0" smtClean="0"/>
              <a:t>influence. People who chose not to follow Mussolini and his fascism were brutally fought against, and most likely murdered </a:t>
            </a:r>
            <a:endParaRPr lang="en-CA" dirty="0"/>
          </a:p>
          <a:p>
            <a:endParaRPr lang="en-CA" dirty="0"/>
          </a:p>
        </p:txBody>
      </p:sp>
      <p:sp>
        <p:nvSpPr>
          <p:cNvPr id="6" name="Title 5"/>
          <p:cNvSpPr>
            <a:spLocks noGrp="1"/>
          </p:cNvSpPr>
          <p:nvPr>
            <p:ph type="title"/>
          </p:nvPr>
        </p:nvSpPr>
        <p:spPr/>
        <p:txBody>
          <a:bodyPr/>
          <a:lstStyle/>
          <a:p>
            <a:pPr algn="ctr"/>
            <a:r>
              <a:rPr lang="en-CA" u="sng" dirty="0">
                <a:solidFill>
                  <a:srgbClr val="FF0000"/>
                </a:solidFill>
              </a:rPr>
              <a:t>Quote #1 Explained </a:t>
            </a:r>
            <a:endParaRPr lang="en-CA" dirty="0"/>
          </a:p>
        </p:txBody>
      </p:sp>
    </p:spTree>
    <p:extLst>
      <p:ext uri="{BB962C8B-B14F-4D97-AF65-F5344CB8AC3E}">
        <p14:creationId xmlns:p14="http://schemas.microsoft.com/office/powerpoint/2010/main" val="3677452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CA" dirty="0">
                <a:effectLst/>
              </a:rPr>
              <a:t>What beast was ’t, then,</a:t>
            </a:r>
          </a:p>
          <a:p>
            <a:r>
              <a:rPr lang="en-CA" dirty="0">
                <a:effectLst/>
              </a:rPr>
              <a:t>That made you break this enterprise to me?</a:t>
            </a:r>
          </a:p>
          <a:p>
            <a:r>
              <a:rPr lang="en-CA" dirty="0">
                <a:effectLst/>
              </a:rPr>
              <a:t>When you durst do it, then you were a man;</a:t>
            </a:r>
          </a:p>
          <a:p>
            <a:r>
              <a:rPr lang="en-CA" dirty="0">
                <a:effectLst/>
              </a:rPr>
              <a:t>And to be more than what you were, you would</a:t>
            </a:r>
          </a:p>
          <a:p>
            <a:r>
              <a:rPr lang="en-CA" dirty="0">
                <a:effectLst/>
              </a:rPr>
              <a:t>Be so much more the man. Nor time nor place</a:t>
            </a:r>
          </a:p>
          <a:p>
            <a:r>
              <a:rPr lang="en-CA" dirty="0">
                <a:effectLst/>
              </a:rPr>
              <a:t>Did then adhere, and yet you would make both.</a:t>
            </a:r>
          </a:p>
          <a:p>
            <a:r>
              <a:rPr lang="en-CA" dirty="0">
                <a:effectLst/>
              </a:rPr>
              <a:t>They have made themselves, and that their fitness now</a:t>
            </a:r>
          </a:p>
          <a:p>
            <a:r>
              <a:rPr lang="en-CA" dirty="0">
                <a:effectLst/>
              </a:rPr>
              <a:t>Does unmake you. I have given suck, and know</a:t>
            </a:r>
          </a:p>
          <a:p>
            <a:r>
              <a:rPr lang="en-CA" dirty="0">
                <a:effectLst/>
              </a:rPr>
              <a:t>How tender ’tis to love the babe that milks me.</a:t>
            </a:r>
          </a:p>
          <a:p>
            <a:r>
              <a:rPr lang="en-CA" dirty="0">
                <a:effectLst/>
              </a:rPr>
              <a:t>I would, while it was smiling in my face,</a:t>
            </a:r>
          </a:p>
          <a:p>
            <a:r>
              <a:rPr lang="en-CA" dirty="0">
                <a:effectLst/>
              </a:rPr>
              <a:t>Have plucked my nipple from his boneless gums</a:t>
            </a:r>
          </a:p>
          <a:p>
            <a:r>
              <a:rPr lang="en-CA" dirty="0">
                <a:effectLst/>
              </a:rPr>
              <a:t>And dashed the brains out, had I so sworn as you</a:t>
            </a:r>
          </a:p>
          <a:p>
            <a:r>
              <a:rPr lang="en-CA" dirty="0">
                <a:effectLst/>
              </a:rPr>
              <a:t>Have done to this.</a:t>
            </a:r>
          </a:p>
          <a:p>
            <a:r>
              <a:rPr lang="en-CA" dirty="0" smtClean="0"/>
              <a:t>(Act 1, Scene 7, Lines 47-60) (Lady Macbeth) </a:t>
            </a:r>
            <a:endParaRPr lang="en-CA" dirty="0"/>
          </a:p>
        </p:txBody>
      </p:sp>
      <p:sp>
        <p:nvSpPr>
          <p:cNvPr id="3" name="Title 2"/>
          <p:cNvSpPr>
            <a:spLocks noGrp="1"/>
          </p:cNvSpPr>
          <p:nvPr>
            <p:ph type="title"/>
          </p:nvPr>
        </p:nvSpPr>
        <p:spPr/>
        <p:txBody>
          <a:bodyPr/>
          <a:lstStyle/>
          <a:p>
            <a:pPr algn="ctr"/>
            <a:r>
              <a:rPr lang="en-CA" sz="3600" b="1" u="sng" dirty="0" smtClean="0">
                <a:solidFill>
                  <a:srgbClr val="00B050"/>
                </a:solidFill>
              </a:rPr>
              <a:t>Macbeth vs. Mussolini: Quote# 2</a:t>
            </a:r>
            <a:endParaRPr lang="en-CA" sz="3600" b="1" u="sng" dirty="0">
              <a:solidFill>
                <a:srgbClr val="00B050"/>
              </a:solidFill>
            </a:endParaRPr>
          </a:p>
        </p:txBody>
      </p:sp>
    </p:spTree>
    <p:extLst>
      <p:ext uri="{BB962C8B-B14F-4D97-AF65-F5344CB8AC3E}">
        <p14:creationId xmlns:p14="http://schemas.microsoft.com/office/powerpoint/2010/main" val="147428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CA" u="sng" dirty="0" smtClean="0"/>
              <a:t>Macbeth</a:t>
            </a:r>
            <a:endParaRPr lang="en-CA" u="sng" dirty="0"/>
          </a:p>
        </p:txBody>
      </p:sp>
      <p:sp>
        <p:nvSpPr>
          <p:cNvPr id="3" name="Content Placeholder 2"/>
          <p:cNvSpPr>
            <a:spLocks noGrp="1"/>
          </p:cNvSpPr>
          <p:nvPr>
            <p:ph sz="half" idx="2"/>
          </p:nvPr>
        </p:nvSpPr>
        <p:spPr/>
        <p:txBody>
          <a:bodyPr>
            <a:normAutofit fontScale="70000" lnSpcReduction="20000"/>
          </a:bodyPr>
          <a:lstStyle/>
          <a:p>
            <a:r>
              <a:rPr lang="en-CA" dirty="0" smtClean="0"/>
              <a:t>Lady Macbeth is a deeply ambitious woman who lusts for power. She becomes stronger than her husband, and she is very ruthless, and constantly urges Macbeth to murder Duncan, and take the crown. Macbeth has a bit of a conscience, but lady Macbeth's constant motivation fuels Macbeths ambition to kill Duncan. </a:t>
            </a:r>
            <a:endParaRPr lang="en-CA" dirty="0"/>
          </a:p>
        </p:txBody>
      </p:sp>
      <p:sp>
        <p:nvSpPr>
          <p:cNvPr id="4" name="Text Placeholder 3"/>
          <p:cNvSpPr>
            <a:spLocks noGrp="1"/>
          </p:cNvSpPr>
          <p:nvPr>
            <p:ph type="body" sz="quarter" idx="3"/>
          </p:nvPr>
        </p:nvSpPr>
        <p:spPr/>
        <p:txBody>
          <a:bodyPr/>
          <a:lstStyle/>
          <a:p>
            <a:pPr algn="ctr"/>
            <a:r>
              <a:rPr lang="en-CA" u="sng" dirty="0" smtClean="0"/>
              <a:t>Mussolini </a:t>
            </a:r>
            <a:endParaRPr lang="en-CA" u="sng" dirty="0"/>
          </a:p>
        </p:txBody>
      </p:sp>
      <p:sp>
        <p:nvSpPr>
          <p:cNvPr id="5" name="Content Placeholder 4"/>
          <p:cNvSpPr>
            <a:spLocks noGrp="1"/>
          </p:cNvSpPr>
          <p:nvPr>
            <p:ph sz="quarter" idx="4"/>
          </p:nvPr>
        </p:nvSpPr>
        <p:spPr/>
        <p:txBody>
          <a:bodyPr>
            <a:normAutofit fontScale="62500" lnSpcReduction="20000"/>
          </a:bodyPr>
          <a:lstStyle/>
          <a:p>
            <a:r>
              <a:rPr lang="en-CA" dirty="0" smtClean="0"/>
              <a:t>Adolf Hitler became very impressed with Mussolini, and Italy’s military success when conquering Ethiopia. Mussolini was flattered that such a big successful man like Hitler was impressed with his work. It was Hitler’s admiration that motivated Mussolini to sign the alliance between Italy and Germany, and begin the Discrimination laws against the Jews in Italy </a:t>
            </a:r>
            <a:endParaRPr lang="en-CA" dirty="0"/>
          </a:p>
        </p:txBody>
      </p:sp>
      <p:sp>
        <p:nvSpPr>
          <p:cNvPr id="6" name="Title 5"/>
          <p:cNvSpPr>
            <a:spLocks noGrp="1"/>
          </p:cNvSpPr>
          <p:nvPr>
            <p:ph type="title"/>
          </p:nvPr>
        </p:nvSpPr>
        <p:spPr/>
        <p:txBody>
          <a:bodyPr/>
          <a:lstStyle/>
          <a:p>
            <a:pPr algn="ctr"/>
            <a:r>
              <a:rPr lang="en-CA" u="sng" dirty="0" smtClean="0">
                <a:solidFill>
                  <a:srgbClr val="00B050"/>
                </a:solidFill>
              </a:rPr>
              <a:t>Quote #2 Explained </a:t>
            </a:r>
            <a:endParaRPr lang="en-CA" u="sng" dirty="0">
              <a:solidFill>
                <a:srgbClr val="00B050"/>
              </a:solidFill>
            </a:endParaRPr>
          </a:p>
        </p:txBody>
      </p:sp>
    </p:spTree>
    <p:extLst>
      <p:ext uri="{BB962C8B-B14F-4D97-AF65-F5344CB8AC3E}">
        <p14:creationId xmlns:p14="http://schemas.microsoft.com/office/powerpoint/2010/main" val="3075284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marL="18288" indent="0">
              <a:buNone/>
            </a:pPr>
            <a:r>
              <a:rPr lang="en-CA" sz="2800" dirty="0">
                <a:effectLst/>
              </a:rPr>
              <a:t>Still it cried "Sleep no more!" to all the house: </a:t>
            </a:r>
            <a:r>
              <a:rPr lang="en-CA" sz="2800" dirty="0"/>
              <a:t/>
            </a:r>
            <a:br>
              <a:rPr lang="en-CA" sz="2800" dirty="0"/>
            </a:br>
            <a:r>
              <a:rPr lang="en-CA" sz="2800" dirty="0"/>
              <a:t> 39   </a:t>
            </a:r>
            <a:r>
              <a:rPr lang="en-CA" sz="2800" dirty="0">
                <a:effectLst/>
              </a:rPr>
              <a:t>"</a:t>
            </a:r>
            <a:r>
              <a:rPr lang="en-CA" sz="2800" dirty="0" err="1">
                <a:effectLst/>
              </a:rPr>
              <a:t>Glamis</a:t>
            </a:r>
            <a:r>
              <a:rPr lang="en-CA" sz="2800" dirty="0">
                <a:effectLst/>
              </a:rPr>
              <a:t> hath </a:t>
            </a:r>
            <a:r>
              <a:rPr lang="en-CA" sz="2800" dirty="0" err="1">
                <a:effectLst/>
              </a:rPr>
              <a:t>murder'd</a:t>
            </a:r>
            <a:r>
              <a:rPr lang="en-CA" sz="2800" dirty="0">
                <a:effectLst/>
              </a:rPr>
              <a:t> sleep, and therefore Cawdor </a:t>
            </a:r>
            <a:r>
              <a:rPr lang="en-CA" sz="2800" dirty="0"/>
              <a:t/>
            </a:r>
            <a:br>
              <a:rPr lang="en-CA" sz="2800" dirty="0"/>
            </a:br>
            <a:r>
              <a:rPr lang="en-CA" sz="2800" dirty="0"/>
              <a:t> 40   </a:t>
            </a:r>
            <a:r>
              <a:rPr lang="en-CA" sz="2800" dirty="0">
                <a:effectLst/>
              </a:rPr>
              <a:t>Shall sleep no more; Macbeth shall sleep no more</a:t>
            </a:r>
            <a:r>
              <a:rPr lang="en-CA" sz="2800" dirty="0" smtClean="0">
                <a:effectLst/>
              </a:rPr>
              <a:t>.“</a:t>
            </a:r>
          </a:p>
          <a:p>
            <a:pPr marL="18288" indent="0">
              <a:buNone/>
            </a:pPr>
            <a:r>
              <a:rPr lang="en-CA" sz="2800" dirty="0" smtClean="0">
                <a:effectLst/>
              </a:rPr>
              <a:t>(Act. 2. Scene 2. Lines 38-40)</a:t>
            </a:r>
          </a:p>
          <a:p>
            <a:pPr marL="18288" indent="0">
              <a:buNone/>
            </a:pPr>
            <a:endParaRPr lang="en-CA" sz="2800" dirty="0">
              <a:effectLst/>
            </a:endParaRPr>
          </a:p>
        </p:txBody>
      </p:sp>
      <p:sp>
        <p:nvSpPr>
          <p:cNvPr id="3" name="Title 2"/>
          <p:cNvSpPr>
            <a:spLocks noGrp="1"/>
          </p:cNvSpPr>
          <p:nvPr>
            <p:ph type="title"/>
          </p:nvPr>
        </p:nvSpPr>
        <p:spPr/>
        <p:txBody>
          <a:bodyPr/>
          <a:lstStyle/>
          <a:p>
            <a:pPr algn="ctr"/>
            <a:r>
              <a:rPr lang="en-CA" sz="4000" u="sng" dirty="0" smtClean="0">
                <a:solidFill>
                  <a:srgbClr val="FFFF00"/>
                </a:solidFill>
              </a:rPr>
              <a:t>Macbeth vs. </a:t>
            </a:r>
            <a:r>
              <a:rPr lang="en-CA" sz="4000" b="1" u="sng" dirty="0" smtClean="0">
                <a:solidFill>
                  <a:srgbClr val="FFFF00"/>
                </a:solidFill>
              </a:rPr>
              <a:t>Mussolini</a:t>
            </a:r>
            <a:r>
              <a:rPr lang="en-CA" sz="4000" u="sng" dirty="0" smtClean="0">
                <a:solidFill>
                  <a:srgbClr val="FFFF00"/>
                </a:solidFill>
              </a:rPr>
              <a:t> Quote #3 </a:t>
            </a:r>
            <a:endParaRPr lang="en-CA" sz="4000" u="sng" dirty="0">
              <a:solidFill>
                <a:srgbClr val="FFFF00"/>
              </a:solidFill>
            </a:endParaRPr>
          </a:p>
        </p:txBody>
      </p:sp>
    </p:spTree>
    <p:extLst>
      <p:ext uri="{BB962C8B-B14F-4D97-AF65-F5344CB8AC3E}">
        <p14:creationId xmlns:p14="http://schemas.microsoft.com/office/powerpoint/2010/main" val="1944335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CA" u="sng" dirty="0" smtClean="0"/>
              <a:t>Macbeth </a:t>
            </a:r>
            <a:endParaRPr lang="en-CA" u="sng" dirty="0"/>
          </a:p>
        </p:txBody>
      </p:sp>
      <p:sp>
        <p:nvSpPr>
          <p:cNvPr id="3" name="Content Placeholder 2"/>
          <p:cNvSpPr>
            <a:spLocks noGrp="1"/>
          </p:cNvSpPr>
          <p:nvPr>
            <p:ph sz="half" idx="2"/>
          </p:nvPr>
        </p:nvSpPr>
        <p:spPr/>
        <p:txBody>
          <a:bodyPr>
            <a:normAutofit fontScale="92500" lnSpcReduction="20000"/>
          </a:bodyPr>
          <a:lstStyle/>
          <a:p>
            <a:r>
              <a:rPr lang="en-CA" dirty="0" smtClean="0"/>
              <a:t>Macbeth was selfish to kill Duncan in order to become king, but his conscience kicked in, because he knew that what he did was wrong. He stated after the murder that he will never sleep again. </a:t>
            </a:r>
            <a:endParaRPr lang="en-CA" dirty="0"/>
          </a:p>
        </p:txBody>
      </p:sp>
      <p:sp>
        <p:nvSpPr>
          <p:cNvPr id="4" name="Text Placeholder 3"/>
          <p:cNvSpPr>
            <a:spLocks noGrp="1"/>
          </p:cNvSpPr>
          <p:nvPr>
            <p:ph type="body" sz="quarter" idx="3"/>
          </p:nvPr>
        </p:nvSpPr>
        <p:spPr/>
        <p:txBody>
          <a:bodyPr/>
          <a:lstStyle/>
          <a:p>
            <a:pPr algn="ctr"/>
            <a:r>
              <a:rPr lang="en-CA" u="sng" dirty="0" smtClean="0"/>
              <a:t>Mussolini</a:t>
            </a:r>
            <a:endParaRPr lang="en-CA" u="sng" dirty="0"/>
          </a:p>
        </p:txBody>
      </p:sp>
      <p:sp>
        <p:nvSpPr>
          <p:cNvPr id="5" name="Content Placeholder 4"/>
          <p:cNvSpPr>
            <a:spLocks noGrp="1"/>
          </p:cNvSpPr>
          <p:nvPr>
            <p:ph sz="quarter" idx="4"/>
          </p:nvPr>
        </p:nvSpPr>
        <p:spPr/>
        <p:txBody>
          <a:bodyPr>
            <a:normAutofit lnSpcReduction="10000"/>
          </a:bodyPr>
          <a:lstStyle/>
          <a:p>
            <a:r>
              <a:rPr lang="en-CA" dirty="0" smtClean="0"/>
              <a:t>Mussolini killed people without showing any remorse. If people chose to not follow him, the Blackshirts would have them killed </a:t>
            </a:r>
            <a:endParaRPr lang="en-CA" dirty="0"/>
          </a:p>
        </p:txBody>
      </p:sp>
      <p:sp>
        <p:nvSpPr>
          <p:cNvPr id="6" name="Title 5"/>
          <p:cNvSpPr>
            <a:spLocks noGrp="1"/>
          </p:cNvSpPr>
          <p:nvPr>
            <p:ph type="title"/>
          </p:nvPr>
        </p:nvSpPr>
        <p:spPr/>
        <p:txBody>
          <a:bodyPr/>
          <a:lstStyle/>
          <a:p>
            <a:pPr algn="ctr"/>
            <a:r>
              <a:rPr lang="en-CA" u="sng" dirty="0" smtClean="0">
                <a:solidFill>
                  <a:srgbClr val="FFFF00"/>
                </a:solidFill>
              </a:rPr>
              <a:t>Quote #3 Explanation </a:t>
            </a:r>
            <a:endParaRPr lang="en-CA" u="sng" dirty="0">
              <a:solidFill>
                <a:srgbClr val="FFFF00"/>
              </a:solidFill>
            </a:endParaRPr>
          </a:p>
        </p:txBody>
      </p:sp>
    </p:spTree>
    <p:extLst>
      <p:ext uri="{BB962C8B-B14F-4D97-AF65-F5344CB8AC3E}">
        <p14:creationId xmlns:p14="http://schemas.microsoft.com/office/powerpoint/2010/main" val="4123947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CA" dirty="0">
                <a:effectLst/>
              </a:rPr>
              <a:t>Bring me no more reports. Let them fly all.</a:t>
            </a:r>
          </a:p>
          <a:p>
            <a:r>
              <a:rPr lang="en-CA" dirty="0">
                <a:effectLst/>
              </a:rPr>
              <a:t>Till </a:t>
            </a:r>
            <a:r>
              <a:rPr lang="en-CA" dirty="0" err="1">
                <a:effectLst/>
              </a:rPr>
              <a:t>Birnam</a:t>
            </a:r>
            <a:r>
              <a:rPr lang="en-CA" dirty="0">
                <a:effectLst/>
              </a:rPr>
              <a:t> Wood remove to </a:t>
            </a:r>
            <a:r>
              <a:rPr lang="en-CA" dirty="0" err="1">
                <a:effectLst/>
              </a:rPr>
              <a:t>Dunsinane</a:t>
            </a:r>
            <a:endParaRPr lang="en-CA" dirty="0">
              <a:effectLst/>
            </a:endParaRPr>
          </a:p>
          <a:p>
            <a:r>
              <a:rPr lang="en-CA" dirty="0">
                <a:effectLst/>
              </a:rPr>
              <a:t>I cannot taint with fear. What’s the boy Malcolm?</a:t>
            </a:r>
          </a:p>
          <a:p>
            <a:r>
              <a:rPr lang="en-CA" dirty="0">
                <a:effectLst/>
              </a:rPr>
              <a:t>Was he not born of woman? The spirits that know</a:t>
            </a:r>
          </a:p>
          <a:p>
            <a:r>
              <a:rPr lang="en-CA" dirty="0">
                <a:effectLst/>
              </a:rPr>
              <a:t>All mortal consequences have pronounced me thus:</a:t>
            </a:r>
          </a:p>
          <a:p>
            <a:r>
              <a:rPr lang="en-CA" dirty="0">
                <a:effectLst/>
              </a:rPr>
              <a:t>“Fear not, Macbeth. No man that’s born of woman</a:t>
            </a:r>
          </a:p>
          <a:p>
            <a:r>
              <a:rPr lang="en-CA" dirty="0">
                <a:effectLst/>
              </a:rPr>
              <a:t>Shall </a:t>
            </a:r>
            <a:r>
              <a:rPr lang="en-CA" dirty="0" err="1">
                <a:effectLst/>
              </a:rPr>
              <a:t>e'er</a:t>
            </a:r>
            <a:r>
              <a:rPr lang="en-CA" dirty="0">
                <a:effectLst/>
              </a:rPr>
              <a:t> have power upon thee.” Then fly, false thanes,</a:t>
            </a:r>
          </a:p>
          <a:p>
            <a:r>
              <a:rPr lang="en-CA" dirty="0">
                <a:effectLst/>
              </a:rPr>
              <a:t>And mingle with the English epicures.</a:t>
            </a:r>
          </a:p>
          <a:p>
            <a:r>
              <a:rPr lang="en-CA" dirty="0">
                <a:effectLst/>
              </a:rPr>
              <a:t>The mind I sway by and the heart I bear</a:t>
            </a:r>
          </a:p>
          <a:p>
            <a:r>
              <a:rPr lang="en-CA" dirty="0">
                <a:effectLst/>
              </a:rPr>
              <a:t>Shall never sag with doubt nor shake with fear.</a:t>
            </a:r>
          </a:p>
          <a:p>
            <a:r>
              <a:rPr lang="en-CA" dirty="0" smtClean="0"/>
              <a:t>(Act 5. scene 3, lines 1-10) </a:t>
            </a:r>
            <a:endParaRPr lang="en-CA" dirty="0"/>
          </a:p>
        </p:txBody>
      </p:sp>
      <p:sp>
        <p:nvSpPr>
          <p:cNvPr id="3" name="Title 2"/>
          <p:cNvSpPr>
            <a:spLocks noGrp="1"/>
          </p:cNvSpPr>
          <p:nvPr>
            <p:ph type="title"/>
          </p:nvPr>
        </p:nvSpPr>
        <p:spPr/>
        <p:txBody>
          <a:bodyPr/>
          <a:lstStyle/>
          <a:p>
            <a:pPr algn="ctr"/>
            <a:r>
              <a:rPr lang="en-CA" sz="4000" u="sng" dirty="0" smtClean="0">
                <a:solidFill>
                  <a:srgbClr val="FF0066"/>
                </a:solidFill>
              </a:rPr>
              <a:t>Macbeth vs. Mussolini Quote #4</a:t>
            </a:r>
            <a:endParaRPr lang="en-CA" sz="4000" u="sng" dirty="0">
              <a:solidFill>
                <a:srgbClr val="FF0066"/>
              </a:solidFill>
            </a:endParaRPr>
          </a:p>
        </p:txBody>
      </p:sp>
    </p:spTree>
    <p:extLst>
      <p:ext uri="{BB962C8B-B14F-4D97-AF65-F5344CB8AC3E}">
        <p14:creationId xmlns:p14="http://schemas.microsoft.com/office/powerpoint/2010/main" val="2233645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CA" u="sng" dirty="0" smtClean="0"/>
              <a:t>Macbeth</a:t>
            </a:r>
            <a:endParaRPr lang="en-CA" u="sng" dirty="0"/>
          </a:p>
        </p:txBody>
      </p:sp>
      <p:sp>
        <p:nvSpPr>
          <p:cNvPr id="3" name="Content Placeholder 2"/>
          <p:cNvSpPr>
            <a:spLocks noGrp="1"/>
          </p:cNvSpPr>
          <p:nvPr>
            <p:ph sz="half" idx="2"/>
          </p:nvPr>
        </p:nvSpPr>
        <p:spPr/>
        <p:txBody>
          <a:bodyPr>
            <a:normAutofit lnSpcReduction="10000"/>
          </a:bodyPr>
          <a:lstStyle/>
          <a:p>
            <a:r>
              <a:rPr lang="en-CA" dirty="0" smtClean="0"/>
              <a:t>This quote is a primary example of Macbeth’s arrogance, when he shares his believe that no man born of a woman can harm him</a:t>
            </a:r>
            <a:endParaRPr lang="en-CA" dirty="0"/>
          </a:p>
        </p:txBody>
      </p:sp>
      <p:sp>
        <p:nvSpPr>
          <p:cNvPr id="4" name="Text Placeholder 3"/>
          <p:cNvSpPr>
            <a:spLocks noGrp="1"/>
          </p:cNvSpPr>
          <p:nvPr>
            <p:ph type="body" sz="quarter" idx="3"/>
          </p:nvPr>
        </p:nvSpPr>
        <p:spPr/>
        <p:txBody>
          <a:bodyPr/>
          <a:lstStyle/>
          <a:p>
            <a:pPr algn="ctr"/>
            <a:r>
              <a:rPr lang="en-CA" dirty="0" smtClean="0"/>
              <a:t>Mussolini</a:t>
            </a:r>
            <a:endParaRPr lang="en-CA" dirty="0"/>
          </a:p>
        </p:txBody>
      </p:sp>
      <p:sp>
        <p:nvSpPr>
          <p:cNvPr id="5" name="Content Placeholder 4"/>
          <p:cNvSpPr>
            <a:spLocks noGrp="1"/>
          </p:cNvSpPr>
          <p:nvPr>
            <p:ph sz="quarter" idx="4"/>
          </p:nvPr>
        </p:nvSpPr>
        <p:spPr/>
        <p:txBody>
          <a:bodyPr>
            <a:normAutofit fontScale="85000" lnSpcReduction="10000"/>
          </a:bodyPr>
          <a:lstStyle/>
          <a:p>
            <a:r>
              <a:rPr lang="en-CA" dirty="0">
                <a:effectLst/>
              </a:rPr>
              <a:t>He believed that he was a 'new Julius Caesar'. He dreamed of a new Roman Empire, but he wanted it to be bigger and stronger. When he won the Second World War he called his new empire Greater Italy. </a:t>
            </a:r>
            <a:endParaRPr lang="en-CA" dirty="0"/>
          </a:p>
        </p:txBody>
      </p:sp>
      <p:sp>
        <p:nvSpPr>
          <p:cNvPr id="6" name="Title 5"/>
          <p:cNvSpPr>
            <a:spLocks noGrp="1"/>
          </p:cNvSpPr>
          <p:nvPr>
            <p:ph type="title"/>
          </p:nvPr>
        </p:nvSpPr>
        <p:spPr/>
        <p:txBody>
          <a:bodyPr/>
          <a:lstStyle/>
          <a:p>
            <a:pPr algn="ctr"/>
            <a:r>
              <a:rPr lang="en-CA" u="sng" dirty="0" smtClean="0">
                <a:solidFill>
                  <a:srgbClr val="FF0066"/>
                </a:solidFill>
              </a:rPr>
              <a:t>Quote #4 Explained </a:t>
            </a:r>
            <a:endParaRPr lang="en-CA" u="sng" dirty="0">
              <a:solidFill>
                <a:srgbClr val="FF0066"/>
              </a:solidFill>
            </a:endParaRPr>
          </a:p>
        </p:txBody>
      </p:sp>
    </p:spTree>
    <p:extLst>
      <p:ext uri="{BB962C8B-B14F-4D97-AF65-F5344CB8AC3E}">
        <p14:creationId xmlns:p14="http://schemas.microsoft.com/office/powerpoint/2010/main" val="35729399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553</TotalTime>
  <Words>824</Words>
  <Application>Microsoft Office PowerPoint</Application>
  <PresentationFormat>On-screen Show (4:3)</PresentationFormat>
  <Paragraphs>69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Elemental</vt:lpstr>
      <vt:lpstr>Benito Mussolini </vt:lpstr>
      <vt:lpstr>Macbeth vs. Mussolini: Quote #1</vt:lpstr>
      <vt:lpstr>Quote #1 Explained </vt:lpstr>
      <vt:lpstr>Macbeth vs. Mussolini: Quote# 2</vt:lpstr>
      <vt:lpstr>Quote #2 Explained </vt:lpstr>
      <vt:lpstr>Macbeth vs. Mussolini Quote #3 </vt:lpstr>
      <vt:lpstr>Quote #3 Explanation </vt:lpstr>
      <vt:lpstr>Macbeth vs. Mussolini Quote #4</vt:lpstr>
      <vt:lpstr>Quote #4 Explained </vt:lpstr>
      <vt:lpstr>Works Cited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Benito Mussolini</dc:title>
  <dc:creator>Danny</dc:creator>
  <cp:lastModifiedBy>Danny</cp:lastModifiedBy>
  <cp:revision>19</cp:revision>
  <dcterms:created xsi:type="dcterms:W3CDTF">2014-04-15T20:12:42Z</dcterms:created>
  <dcterms:modified xsi:type="dcterms:W3CDTF">2014-04-18T00:49:37Z</dcterms:modified>
</cp:coreProperties>
</file>