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BE9739-96BB-45EC-A223-2BBE3DFA046A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22A18D-E275-48AD-A6A3-8C0318F1292C}" type="slidenum">
              <a:rPr lang="en-CA" smtClean="0"/>
              <a:t>‹#›</a:t>
            </a:fld>
            <a:endParaRPr lang="en-C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739-96BB-45EC-A223-2BBE3DFA046A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A18D-E275-48AD-A6A3-8C0318F1292C}" type="slidenum">
              <a:rPr lang="en-CA" smtClean="0"/>
              <a:t>‹#›</a:t>
            </a:fld>
            <a:endParaRPr lang="en-C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739-96BB-45EC-A223-2BBE3DFA046A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A18D-E275-48AD-A6A3-8C0318F1292C}" type="slidenum">
              <a:rPr lang="en-CA" smtClean="0"/>
              <a:t>‹#›</a:t>
            </a:fld>
            <a:endParaRPr lang="en-C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739-96BB-45EC-A223-2BBE3DFA046A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A18D-E275-48AD-A6A3-8C0318F1292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739-96BB-45EC-A223-2BBE3DFA046A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A18D-E275-48AD-A6A3-8C0318F1292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739-96BB-45EC-A223-2BBE3DFA046A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A18D-E275-48AD-A6A3-8C0318F1292C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739-96BB-45EC-A223-2BBE3DFA046A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A18D-E275-48AD-A6A3-8C0318F1292C}" type="slidenum">
              <a:rPr lang="en-CA" smtClean="0"/>
              <a:t>‹#›</a:t>
            </a:fld>
            <a:endParaRPr lang="en-C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739-96BB-45EC-A223-2BBE3DFA046A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A18D-E275-48AD-A6A3-8C0318F1292C}" type="slidenum">
              <a:rPr lang="en-CA" smtClean="0"/>
              <a:t>‹#›</a:t>
            </a:fld>
            <a:endParaRPr lang="en-C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739-96BB-45EC-A223-2BBE3DFA046A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A18D-E275-48AD-A6A3-8C0318F1292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739-96BB-45EC-A223-2BBE3DFA046A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A18D-E275-48AD-A6A3-8C0318F1292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739-96BB-45EC-A223-2BBE3DFA046A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A18D-E275-48AD-A6A3-8C0318F1292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BE9739-96BB-45EC-A223-2BBE3DFA046A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E22A18D-E275-48AD-A6A3-8C0318F1292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Who was Benito Mussolini?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645024"/>
            <a:ext cx="2593357" cy="2763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29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CA" dirty="0"/>
              <a:t>born July 29, 1883 in </a:t>
            </a:r>
            <a:r>
              <a:rPr lang="en-CA" dirty="0" err="1"/>
              <a:t>Dovia</a:t>
            </a:r>
            <a:r>
              <a:rPr lang="en-CA" dirty="0"/>
              <a:t> di </a:t>
            </a:r>
            <a:r>
              <a:rPr lang="en-CA" dirty="0" err="1"/>
              <a:t>Predappio</a:t>
            </a:r>
            <a:r>
              <a:rPr lang="en-CA" dirty="0"/>
              <a:t> , Forli, Italy </a:t>
            </a:r>
          </a:p>
          <a:p>
            <a:pPr marL="342900" indent="-342900">
              <a:buFontTx/>
              <a:buChar char="-"/>
            </a:pPr>
            <a:r>
              <a:rPr lang="en-CA" dirty="0"/>
              <a:t>Enthusiastic socialist as a youth</a:t>
            </a:r>
          </a:p>
          <a:p>
            <a:pPr marL="342900" indent="-342900">
              <a:buFontTx/>
              <a:buChar char="-"/>
            </a:pPr>
            <a:r>
              <a:rPr lang="en-CA" dirty="0"/>
              <a:t>Brilliant public speaker </a:t>
            </a:r>
          </a:p>
          <a:p>
            <a:pPr marL="342900" indent="-342900">
              <a:buFontTx/>
              <a:buChar char="-"/>
            </a:pPr>
            <a:r>
              <a:rPr lang="en-CA" dirty="0"/>
              <a:t>Founder of the Fascist party of Italy</a:t>
            </a:r>
          </a:p>
          <a:p>
            <a:pPr marL="342900" indent="-342900">
              <a:buFontTx/>
              <a:buChar char="-"/>
            </a:pPr>
            <a:r>
              <a:rPr lang="en-CA" dirty="0"/>
              <a:t>Eventually made himself dictator and held all the power in Italy</a:t>
            </a:r>
          </a:p>
          <a:p>
            <a:pPr marL="342900" indent="-342900">
              <a:buFontTx/>
              <a:buChar char="-"/>
            </a:pPr>
            <a:r>
              <a:rPr lang="en-CA" dirty="0"/>
              <a:t>Overextended his forces in the Second World war</a:t>
            </a:r>
          </a:p>
          <a:p>
            <a:pPr marL="342900" indent="-342900">
              <a:buFontTx/>
              <a:buChar char="-"/>
            </a:pPr>
            <a:r>
              <a:rPr lang="en-CA" dirty="0"/>
              <a:t>Killed by his own people (1945)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/>
              <a:t>Synopsis</a:t>
            </a:r>
            <a:endParaRPr lang="en-CA" u="sng" dirty="0"/>
          </a:p>
        </p:txBody>
      </p:sp>
    </p:spTree>
    <p:extLst>
      <p:ext uri="{BB962C8B-B14F-4D97-AF65-F5344CB8AC3E}">
        <p14:creationId xmlns:p14="http://schemas.microsoft.com/office/powerpoint/2010/main" val="2932916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- moved to Switzerland in 1902 to Promote Socialism </a:t>
            </a:r>
          </a:p>
          <a:p>
            <a:r>
              <a:rPr lang="en-CA" dirty="0" smtClean="0"/>
              <a:t>- quickly gained a reputation for his public speaking</a:t>
            </a:r>
          </a:p>
          <a:p>
            <a:r>
              <a:rPr lang="en-CA" dirty="0" smtClean="0"/>
              <a:t>- Caught the attention of Swiss authorities. Expelled from country.</a:t>
            </a:r>
          </a:p>
          <a:p>
            <a:r>
              <a:rPr lang="en-CA" dirty="0" smtClean="0"/>
              <a:t>- returned to Switzerland to promote a socialist agenda </a:t>
            </a:r>
          </a:p>
          <a:p>
            <a:r>
              <a:rPr lang="en-CA" dirty="0" smtClean="0"/>
              <a:t>-  Became editor of the organizations newspaper called “</a:t>
            </a:r>
            <a:r>
              <a:rPr lang="en-CA" dirty="0" err="1" smtClean="0"/>
              <a:t>Advanti</a:t>
            </a:r>
            <a:r>
              <a:rPr lang="en-CA" dirty="0" smtClean="0"/>
              <a:t>,” which expanded his influence among many people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Impassioned Socialist </a:t>
            </a:r>
            <a:endParaRPr lang="en-CA" b="1" u="sng" dirty="0"/>
          </a:p>
        </p:txBody>
      </p:sp>
    </p:spTree>
    <p:extLst>
      <p:ext uri="{BB962C8B-B14F-4D97-AF65-F5344CB8AC3E}">
        <p14:creationId xmlns:p14="http://schemas.microsoft.com/office/powerpoint/2010/main" val="2270071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- Originally expressed disapproval for Italy to join WW1</a:t>
            </a:r>
          </a:p>
          <a:p>
            <a:r>
              <a:rPr lang="en-CA" dirty="0" smtClean="0"/>
              <a:t>- Later recognized that the war would be an excellent opportunity for Italy to gain power</a:t>
            </a:r>
          </a:p>
          <a:p>
            <a:r>
              <a:rPr lang="en-CA" dirty="0" smtClean="0"/>
              <a:t>- His change in attitude repelled many fellow socialists, and was eventually expelled from his own organization</a:t>
            </a:r>
          </a:p>
          <a:p>
            <a:r>
              <a:rPr lang="en-CA" dirty="0" smtClean="0"/>
              <a:t>Joined Italian forces in 1915</a:t>
            </a:r>
          </a:p>
          <a:p>
            <a:r>
              <a:rPr lang="en-CA" dirty="0" smtClean="0"/>
              <a:t>Reached a rank of corporal before becoming wounded and discharged from the army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/>
              <a:t>Rise to Power</a:t>
            </a:r>
            <a:endParaRPr lang="en-CA" u="sng" dirty="0"/>
          </a:p>
        </p:txBody>
      </p:sp>
    </p:spTree>
    <p:extLst>
      <p:ext uri="{BB962C8B-B14F-4D97-AF65-F5344CB8AC3E}">
        <p14:creationId xmlns:p14="http://schemas.microsoft.com/office/powerpoint/2010/main" val="3210188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- After war, Criticized Italian government for weakness at treaty of Versailles </a:t>
            </a:r>
          </a:p>
          <a:p>
            <a:r>
              <a:rPr lang="en-CA" dirty="0" smtClean="0"/>
              <a:t>- organized several right-wing groups into a single force, creating the fascist party</a:t>
            </a:r>
          </a:p>
          <a:p>
            <a:r>
              <a:rPr lang="en-CA" dirty="0" smtClean="0"/>
              <a:t>- </a:t>
            </a:r>
            <a:r>
              <a:rPr lang="en-CA" dirty="0"/>
              <a:t>the movement proclaimed opposition to social class discrimination and supported nationalist sentiments, hoping to raise Italy to levels of its great Roman past.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/>
              <a:t>Rise to Power</a:t>
            </a:r>
            <a:endParaRPr lang="en-CA" u="sng" dirty="0"/>
          </a:p>
        </p:txBody>
      </p:sp>
    </p:spTree>
    <p:extLst>
      <p:ext uri="{BB962C8B-B14F-4D97-AF65-F5344CB8AC3E}">
        <p14:creationId xmlns:p14="http://schemas.microsoft.com/office/powerpoint/2010/main" val="262843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- Mussolini organized a para-military known as “The </a:t>
            </a:r>
            <a:r>
              <a:rPr lang="en-CA" dirty="0" err="1" smtClean="0"/>
              <a:t>Blackshirts</a:t>
            </a:r>
            <a:r>
              <a:rPr lang="en-CA" dirty="0" smtClean="0"/>
              <a:t>,” who fought against and murdered political opponents </a:t>
            </a:r>
          </a:p>
          <a:p>
            <a:r>
              <a:rPr lang="en-CA" dirty="0" smtClean="0"/>
              <a:t>- Italy fell into political chaos by 1922</a:t>
            </a:r>
          </a:p>
          <a:p>
            <a:r>
              <a:rPr lang="en-CA" dirty="0" smtClean="0"/>
              <a:t>- Mussolini dismantled all democratic institutions, and by 1929, made himself dictator. </a:t>
            </a:r>
          </a:p>
          <a:p>
            <a:r>
              <a:rPr lang="en-CA" dirty="0" smtClean="0"/>
              <a:t>- reduced unemployment, making him very popular with people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/>
              <a:t>Rise to Power </a:t>
            </a:r>
            <a:endParaRPr lang="en-CA" u="sng" dirty="0"/>
          </a:p>
        </p:txBody>
      </p:sp>
    </p:spTree>
    <p:extLst>
      <p:ext uri="{BB962C8B-B14F-4D97-AF65-F5344CB8AC3E}">
        <p14:creationId xmlns:p14="http://schemas.microsoft.com/office/powerpoint/2010/main" val="3977127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- Invaded and took over Ethiopia in 1935, making Ethiopia apart of the new Italian empire</a:t>
            </a:r>
          </a:p>
          <a:p>
            <a:r>
              <a:rPr lang="en-CA" dirty="0" smtClean="0"/>
              <a:t>- Adolf Hitler was very impressed with Italy’s military success, and established a relationship with Mussolini</a:t>
            </a:r>
          </a:p>
          <a:p>
            <a:r>
              <a:rPr lang="en-CA" dirty="0" smtClean="0"/>
              <a:t>- The two psycho’s signed a military alliance aka “Pact of Steel” </a:t>
            </a:r>
          </a:p>
          <a:p>
            <a:r>
              <a:rPr lang="en-CA" dirty="0" smtClean="0"/>
              <a:t>- Instituted discrimination policies against Jews in Italy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/>
              <a:t>Military Benefits </a:t>
            </a:r>
            <a:endParaRPr lang="en-CA" u="sng" dirty="0"/>
          </a:p>
        </p:txBody>
      </p:sp>
    </p:spTree>
    <p:extLst>
      <p:ext uri="{BB962C8B-B14F-4D97-AF65-F5344CB8AC3E}">
        <p14:creationId xmlns:p14="http://schemas.microsoft.com/office/powerpoint/2010/main" val="1725052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- Winston Churchill and Franklin D. Roosevelt formed a plan to take Italy out of the War, and force Germany to move troops to the Eastern front against the Soviet Union </a:t>
            </a:r>
          </a:p>
          <a:p>
            <a:r>
              <a:rPr lang="en-CA" dirty="0" smtClean="0"/>
              <a:t>- Mussolini was forced to resign and he was arrested </a:t>
            </a:r>
          </a:p>
          <a:p>
            <a:r>
              <a:rPr lang="en-CA" dirty="0" smtClean="0"/>
              <a:t>- German commando’s later rescued him </a:t>
            </a:r>
          </a:p>
          <a:p>
            <a:r>
              <a:rPr lang="en-CA" dirty="0" smtClean="0"/>
              <a:t>- Mussolini moved his government to northern </a:t>
            </a:r>
            <a:r>
              <a:rPr lang="en-CA" dirty="0" err="1" smtClean="0"/>
              <a:t>italy</a:t>
            </a:r>
            <a:endParaRPr lang="en-CA" dirty="0" smtClean="0"/>
          </a:p>
          <a:p>
            <a:r>
              <a:rPr lang="en-CA" dirty="0" smtClean="0"/>
              <a:t>- Rome was liberated by allied forces, who marched to take control of </a:t>
            </a:r>
            <a:r>
              <a:rPr lang="en-CA" dirty="0" err="1" smtClean="0"/>
              <a:t>italy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u="sng" dirty="0" smtClean="0"/>
              <a:t>Fall of Italy</a:t>
            </a:r>
            <a:endParaRPr lang="en-CA" sz="4000" u="sng" dirty="0"/>
          </a:p>
        </p:txBody>
      </p:sp>
    </p:spTree>
    <p:extLst>
      <p:ext uri="{BB962C8B-B14F-4D97-AF65-F5344CB8AC3E}">
        <p14:creationId xmlns:p14="http://schemas.microsoft.com/office/powerpoint/2010/main" val="2358786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- Mussolini and his mistress attempted to escape to Switzerland</a:t>
            </a:r>
          </a:p>
          <a:p>
            <a:r>
              <a:rPr lang="en-CA" dirty="0" smtClean="0"/>
              <a:t>- They were caught by the Italian underground on April 27, 1945m and executed the following day </a:t>
            </a:r>
          </a:p>
          <a:p>
            <a:r>
              <a:rPr lang="en-CA" dirty="0" smtClean="0"/>
              <a:t>- Their bodies were hung on display in a local plaza in </a:t>
            </a:r>
            <a:r>
              <a:rPr lang="en-CA" dirty="0" err="1" smtClean="0"/>
              <a:t>Mezzegra</a:t>
            </a:r>
            <a:r>
              <a:rPr lang="en-CA" dirty="0" smtClean="0"/>
              <a:t>, Italy</a:t>
            </a:r>
          </a:p>
          <a:p>
            <a:r>
              <a:rPr lang="en-CA" dirty="0" smtClean="0"/>
              <a:t>- Many Italian’s kicked, and spat on the body of Mussolini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/>
              <a:t>Mussolini’s Demise </a:t>
            </a:r>
            <a:endParaRPr lang="en-CA" u="sng" dirty="0"/>
          </a:p>
        </p:txBody>
      </p:sp>
    </p:spTree>
    <p:extLst>
      <p:ext uri="{BB962C8B-B14F-4D97-AF65-F5344CB8AC3E}">
        <p14:creationId xmlns:p14="http://schemas.microsoft.com/office/powerpoint/2010/main" val="2232153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67</TotalTime>
  <Words>484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Who was Benito Mussolini?</vt:lpstr>
      <vt:lpstr>Synopsis</vt:lpstr>
      <vt:lpstr>Impassioned Socialist </vt:lpstr>
      <vt:lpstr>Rise to Power</vt:lpstr>
      <vt:lpstr>Rise to Power</vt:lpstr>
      <vt:lpstr>Rise to Power </vt:lpstr>
      <vt:lpstr>Military Benefits </vt:lpstr>
      <vt:lpstr>Fall of Italy</vt:lpstr>
      <vt:lpstr>Mussolini’s Demise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was Benito Mussolini?</dc:title>
  <dc:creator>Danny</dc:creator>
  <cp:lastModifiedBy>Danny</cp:lastModifiedBy>
  <cp:revision>6</cp:revision>
  <dcterms:created xsi:type="dcterms:W3CDTF">2014-04-17T20:59:46Z</dcterms:created>
  <dcterms:modified xsi:type="dcterms:W3CDTF">2014-04-17T22:07:01Z</dcterms:modified>
</cp:coreProperties>
</file>